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972F-7D8D-473D-9C01-0F3E38D61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60F2F-50F9-4BEE-A912-17DA8FAA1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9373C-DBC6-4BAE-9B85-0577B8468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50618-0FA6-4CA8-93C6-FB140F3CC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3B96A-DF3E-4BDB-A7A1-6CBBF11CA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8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6E3BB-EB90-4AE6-A69F-2B7EB0AD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03D27-2DD3-4EDE-AE40-260E28479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9C9AD-7596-4DA5-B921-4AF872AAB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253FF-B31A-45DC-8E12-308D84A2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F9113-EE25-4D3E-99D1-75D3DF5F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7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E20F9A-8B3C-4B8B-A97E-16E8C6B33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01FE2-AF66-4FE9-A744-481EEB5D4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02B02-96B6-4D89-892A-531CFE13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D5FDE-92AE-40D5-8E20-7BA2DE61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61B3C-EA4D-454E-93FA-5FC24AA9B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9DBF7-625E-47D0-ABF9-A160933A0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A7D47-E20F-474E-A9A1-8C35F02C4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1EC5C-B917-4DC6-B26E-0D711C9C1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44A46-4EA0-41AE-8FCE-DA73208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35C55-2AD3-42F7-9264-CA068F26D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5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5E551-D71B-4FF3-A19D-B50B7AF3F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48319-7363-4E88-AB95-05FAF57A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1B839-474C-4E25-A00F-404E9E369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39CF1-5317-428F-8C43-8EF9601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D0C72-51BC-4892-A1DB-AA1046E89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2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7DB2A-5CB1-44BB-8EF0-DB6B084EF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7EE9E-1802-4873-B8BC-2E7924A79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F6F93-675F-45EF-A8E4-A120B41A7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B4506-D564-4A70-AC0A-0A7C6A612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AB9879-C42A-4C2C-A1E6-578D08CE2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D03E5-551E-47D0-8A6B-CB904F73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2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6D22-BC1A-48C7-90AE-5BC008A88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F942C-FCB6-4C87-AC88-B2C49C878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2BEF6D-4DBB-4B76-8CCC-06E7517C6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F7DD1E-9C92-4224-8C3D-5EE591150C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ADC1F-0447-46AE-8D89-92390F8A7F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29C4F5-A581-4903-94A9-F6E6D85E8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9C6CD3-1D24-4C43-B764-C1424AB4B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A6FB5-D697-47D4-B113-1E185F25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3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280C-D2A3-4D65-AB4F-BA6080696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47AC03-9293-49DF-8B1D-2ED6A19E3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6AFD1-A437-4909-9743-DD0C6AE60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28D65B-2E65-468E-98FE-55AB6E55E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FBCCB2-2F44-46A2-B340-41EAA3DF2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90EB3-E06C-4E7B-BFF7-17773AB38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14AC6-7C27-4743-BDAE-3131F6234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1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6548B-918E-455C-B2A8-E25E7F32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63858-082A-4A50-A203-3A7A71FE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2164B-5C5E-440E-8048-9C03145CF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14845-85FB-4BE6-A6B6-396B7A9B2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235EC-159E-43DC-B1ED-16876AD9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21B80-9A19-4795-A971-E88C6FA5B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0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16647-6338-4049-BC48-A42367341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A9E720-339C-4DFA-B56B-772C8AA30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76B92-EA5C-4655-9C6F-D27555C4A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489A0-BE1B-4F44-B68B-C20579F5E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B7613-F5C5-4FEA-9BDB-AE2DB9CC2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83C9BB-B63B-4FBF-A07A-45ACD7D72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6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4F26F-780B-4481-AD85-9D8654AB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6CB0D-1A44-4973-AF66-7316CB317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472E5-6E7F-42DE-8A58-D528C1A49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91E4D-8C20-4AF0-BABB-49B654269778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9A654-7C13-4D68-947F-8864C92AD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CA93E-90DF-414B-B1B9-DE0FB1E4D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4C793-1BA1-42C0-8AD8-DFF18F38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000" dirty="0"/>
              <a:t>CLC Training Session #8-Using the KENN Software, Financial Education and Credit Reporting</a:t>
            </a:r>
          </a:p>
        </p:txBody>
      </p:sp>
      <p:pic>
        <p:nvPicPr>
          <p:cNvPr id="4" name="Picture 2" descr="Z:\Texas Community Capital TCC\Logos\CLC-whtB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150547"/>
            <a:ext cx="3733800" cy="1379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Z:\Texas Community Capital TCC\Logos\CLC-whtB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45102"/>
            <a:ext cx="6745047" cy="358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630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000" dirty="0"/>
              <a:t>CLC Training Session #8-Using KENN software, </a:t>
            </a:r>
            <a:r>
              <a:rPr lang="en-US" sz="4000" dirty="0" smtClean="0"/>
              <a:t>bank accounts, Financial Education, etc.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048ACC-6652-42DF-A7CF-396AB604C1C6}"/>
              </a:ext>
            </a:extLst>
          </p:cNvPr>
          <p:cNvSpPr/>
          <p:nvPr/>
        </p:nvSpPr>
        <p:spPr>
          <a:xfrm>
            <a:off x="3048000" y="1997839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Note: for each call, please use the following log in information:</a:t>
            </a:r>
          </a:p>
          <a:p>
            <a:r>
              <a:rPr lang="en-US" dirty="0"/>
              <a:t> Dial-in Number: </a:t>
            </a:r>
            <a:r>
              <a:rPr lang="en-US" u="sng" dirty="0"/>
              <a:t>(</a:t>
            </a:r>
            <a:r>
              <a:rPr lang="en-US" u="sng" dirty="0" smtClean="0"/>
              <a:t>712)-451-1029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 Access Code: </a:t>
            </a:r>
            <a:r>
              <a:rPr lang="en-US" dirty="0" smtClean="0"/>
              <a:t>743894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Join the online meeting through </a:t>
            </a:r>
            <a:r>
              <a:rPr lang="en-US" dirty="0" err="1"/>
              <a:t>screensharing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   Online </a:t>
            </a:r>
            <a:r>
              <a:rPr lang="en-US" dirty="0" smtClean="0"/>
              <a:t>Meeting 10:30 am CT, June 13th</a:t>
            </a:r>
          </a:p>
          <a:p>
            <a:endParaRPr lang="en-US" dirty="0"/>
          </a:p>
          <a:p>
            <a:r>
              <a:rPr lang="en-US" dirty="0" err="1" smtClean="0"/>
              <a:t>CTLink</a:t>
            </a:r>
            <a:r>
              <a:rPr lang="en-US" dirty="0"/>
              <a:t>: </a:t>
            </a:r>
            <a:r>
              <a:rPr lang="en-US" u="sng" dirty="0"/>
              <a:t>https://</a:t>
            </a:r>
            <a:r>
              <a:rPr lang="en-US" u="sng" dirty="0" smtClean="0"/>
              <a:t>join.freeconferencecall.com/nerosa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 Online Meeting ID: </a:t>
            </a:r>
            <a:r>
              <a:rPr lang="en-US" dirty="0" err="1" smtClean="0"/>
              <a:t>nerosa</a:t>
            </a:r>
            <a:endParaRPr lang="en-US" dirty="0"/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7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000" dirty="0"/>
              <a:t>CLC Training Session #8-Using KENN software, </a:t>
            </a:r>
            <a:r>
              <a:rPr lang="en-US" sz="4000" dirty="0" smtClean="0"/>
              <a:t>bank accounts, Financial Education, etc.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048ACC-6652-42DF-A7CF-396AB604C1C6}"/>
              </a:ext>
            </a:extLst>
          </p:cNvPr>
          <p:cNvSpPr/>
          <p:nvPr/>
        </p:nvSpPr>
        <p:spPr>
          <a:xfrm>
            <a:off x="3048000" y="1997839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KENN system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 tasks on KENN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Adding or deleting KENN employer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Loan Funding Bank Account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Holding Account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Emailing borrowers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Biweekly CLC Information Excha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 for coaching sessions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00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99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CLC Training Session #8-Using the KENN Software, Financial Education and Credit Reporting</vt:lpstr>
      <vt:lpstr>CLC Training Session #8-Using KENN software, bank accounts, Financial Education, etc.</vt:lpstr>
      <vt:lpstr>CLC Training Session #8-Using KENN software, bank accounts, Financial Education, etc.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CLC Training Session #8-Managing your CLC Program Forecasting, Reporting, CRA</dc:title>
  <dc:creator>HP</dc:creator>
  <cp:lastModifiedBy>HP</cp:lastModifiedBy>
  <cp:revision>7</cp:revision>
  <dcterms:created xsi:type="dcterms:W3CDTF">2018-11-15T15:04:01Z</dcterms:created>
  <dcterms:modified xsi:type="dcterms:W3CDTF">2019-06-05T16:33:27Z</dcterms:modified>
</cp:coreProperties>
</file>